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</p:sldIdLst>
  <p:sldSz cx="6858000" cy="12192000"/>
  <p:notesSz cx="6858000" cy="9144000"/>
  <p:defaultTextStyle>
    <a:defPPr>
      <a:defRPr lang="it-IT"/>
    </a:defPPr>
    <a:lvl1pPr marL="0" algn="l" defTabSz="914395" rtl="0" eaLnBrk="1" latinLnBrk="0" hangingPunct="1">
      <a:defRPr sz="1801" kern="1200">
        <a:solidFill>
          <a:schemeClr val="tx1"/>
        </a:solidFill>
        <a:latin typeface="+mn-lt"/>
        <a:ea typeface="+mn-ea"/>
        <a:cs typeface="+mn-cs"/>
      </a:defRPr>
    </a:lvl1pPr>
    <a:lvl2pPr marL="457196" algn="l" defTabSz="914395" rtl="0" eaLnBrk="1" latinLnBrk="0" hangingPunct="1">
      <a:defRPr sz="1801" kern="1200">
        <a:solidFill>
          <a:schemeClr val="tx1"/>
        </a:solidFill>
        <a:latin typeface="+mn-lt"/>
        <a:ea typeface="+mn-ea"/>
        <a:cs typeface="+mn-cs"/>
      </a:defRPr>
    </a:lvl2pPr>
    <a:lvl3pPr marL="914395" algn="l" defTabSz="914395" rtl="0" eaLnBrk="1" latinLnBrk="0" hangingPunct="1">
      <a:defRPr sz="1801" kern="1200">
        <a:solidFill>
          <a:schemeClr val="tx1"/>
        </a:solidFill>
        <a:latin typeface="+mn-lt"/>
        <a:ea typeface="+mn-ea"/>
        <a:cs typeface="+mn-cs"/>
      </a:defRPr>
    </a:lvl3pPr>
    <a:lvl4pPr marL="1371591" algn="l" defTabSz="914395" rtl="0" eaLnBrk="1" latinLnBrk="0" hangingPunct="1">
      <a:defRPr sz="1801" kern="1200">
        <a:solidFill>
          <a:schemeClr val="tx1"/>
        </a:solidFill>
        <a:latin typeface="+mn-lt"/>
        <a:ea typeface="+mn-ea"/>
        <a:cs typeface="+mn-cs"/>
      </a:defRPr>
    </a:lvl4pPr>
    <a:lvl5pPr marL="1828789" algn="l" defTabSz="914395" rtl="0" eaLnBrk="1" latinLnBrk="0" hangingPunct="1">
      <a:defRPr sz="1801" kern="1200">
        <a:solidFill>
          <a:schemeClr val="tx1"/>
        </a:solidFill>
        <a:latin typeface="+mn-lt"/>
        <a:ea typeface="+mn-ea"/>
        <a:cs typeface="+mn-cs"/>
      </a:defRPr>
    </a:lvl5pPr>
    <a:lvl6pPr marL="2285985" algn="l" defTabSz="914395" rtl="0" eaLnBrk="1" latinLnBrk="0" hangingPunct="1">
      <a:defRPr sz="1801" kern="1200">
        <a:solidFill>
          <a:schemeClr val="tx1"/>
        </a:solidFill>
        <a:latin typeface="+mn-lt"/>
        <a:ea typeface="+mn-ea"/>
        <a:cs typeface="+mn-cs"/>
      </a:defRPr>
    </a:lvl6pPr>
    <a:lvl7pPr marL="2743182" algn="l" defTabSz="914395" rtl="0" eaLnBrk="1" latinLnBrk="0" hangingPunct="1">
      <a:defRPr sz="1801" kern="1200">
        <a:solidFill>
          <a:schemeClr val="tx1"/>
        </a:solidFill>
        <a:latin typeface="+mn-lt"/>
        <a:ea typeface="+mn-ea"/>
        <a:cs typeface="+mn-cs"/>
      </a:defRPr>
    </a:lvl7pPr>
    <a:lvl8pPr marL="3200380" algn="l" defTabSz="914395" rtl="0" eaLnBrk="1" latinLnBrk="0" hangingPunct="1">
      <a:defRPr sz="1801" kern="1200">
        <a:solidFill>
          <a:schemeClr val="tx1"/>
        </a:solidFill>
        <a:latin typeface="+mn-lt"/>
        <a:ea typeface="+mn-ea"/>
        <a:cs typeface="+mn-cs"/>
      </a:defRPr>
    </a:lvl8pPr>
    <a:lvl9pPr marL="3657576" algn="l" defTabSz="914395" rtl="0" eaLnBrk="1" latinLnBrk="0" hangingPunct="1">
      <a:defRPr sz="1801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C2C5B"/>
    <a:srgbClr val="FDFDFD"/>
    <a:srgbClr val="F4F4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695" autoAdjust="0"/>
    <p:restoredTop sz="94712" autoAdjust="0"/>
  </p:normalViewPr>
  <p:slideViewPr>
    <p:cSldViewPr snapToGrid="0">
      <p:cViewPr>
        <p:scale>
          <a:sx n="150" d="100"/>
          <a:sy n="150" d="100"/>
        </p:scale>
        <p:origin x="558" y="-884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E8B2CEC3-2A8E-4A3D-AC97-700360E26F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7250" y="1995312"/>
            <a:ext cx="5143500" cy="4244622"/>
          </a:xfrm>
        </p:spPr>
        <p:txBody>
          <a:bodyPr anchor="b"/>
          <a:lstStyle>
            <a:lvl1pPr algn="ctr">
              <a:defRPr sz="3375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44C7ADFB-5DDA-4D96-B3AD-4C5C5AC13E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08" indent="0" algn="ctr">
              <a:buNone/>
              <a:defRPr sz="1125"/>
            </a:lvl2pPr>
            <a:lvl3pPr marL="514223" indent="0" algn="ctr">
              <a:buNone/>
              <a:defRPr sz="1013"/>
            </a:lvl3pPr>
            <a:lvl4pPr marL="771330" indent="0" algn="ctr">
              <a:buNone/>
              <a:defRPr sz="900"/>
            </a:lvl4pPr>
            <a:lvl5pPr marL="1028445" indent="0" algn="ctr">
              <a:buNone/>
              <a:defRPr sz="900"/>
            </a:lvl5pPr>
            <a:lvl6pPr marL="1285553" indent="0" algn="ctr">
              <a:buNone/>
              <a:defRPr sz="900"/>
            </a:lvl6pPr>
            <a:lvl7pPr marL="1542668" indent="0" algn="ctr">
              <a:buNone/>
              <a:defRPr sz="900"/>
            </a:lvl7pPr>
            <a:lvl8pPr marL="1799775" indent="0" algn="ctr">
              <a:buNone/>
              <a:defRPr sz="900"/>
            </a:lvl8pPr>
            <a:lvl9pPr marL="2056883" indent="0" algn="ctr">
              <a:buNone/>
              <a:defRPr sz="9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3CFA10FD-7DBC-4881-851A-DFE8AAA226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5E68-8E21-4B88-A905-883AC74C2A0B}" type="datetimeFigureOut">
              <a:rPr lang="it-IT" smtClean="0"/>
              <a:t>05/05/2020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4631C328-2B03-438D-81A5-E6677F60A2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3782A5BA-2221-4BBA-9DD5-0CACB70BB9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26C70-DA47-4082-9479-E1F98662B91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155834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6A65CF9-2512-44DF-BD93-98A554B7A9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B8188189-2727-453F-96E7-BC54F3D846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BC25A181-962E-4307-A795-01665A0B28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5E68-8E21-4B88-A905-883AC74C2A0B}" type="datetimeFigureOut">
              <a:rPr lang="it-IT" smtClean="0"/>
              <a:t>05/05/2020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36704BDD-DDB2-4653-A118-415893F8CB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93769E19-F2CE-4627-B5B0-D3F6C3922C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26C70-DA47-4082-9479-E1F98662B91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92613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7458D899-7B60-4EF6-B6A0-D0419F576C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918" y="3039536"/>
            <a:ext cx="5915025" cy="5071532"/>
          </a:xfrm>
        </p:spPr>
        <p:txBody>
          <a:bodyPr anchor="b"/>
          <a:lstStyle>
            <a:lvl1pPr>
              <a:defRPr sz="3375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C304ECEE-93EF-444C-9AE8-517B076198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7918" y="8159048"/>
            <a:ext cx="5915025" cy="2666998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1pPr>
            <a:lvl2pPr marL="257108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2pPr>
            <a:lvl3pPr marL="514223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3pPr>
            <a:lvl4pPr marL="77133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4pPr>
            <a:lvl5pPr marL="102844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5pPr>
            <a:lvl6pPr marL="1285553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6pPr>
            <a:lvl7pPr marL="1542668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7pPr>
            <a:lvl8pPr marL="179977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8pPr>
            <a:lvl9pPr marL="2056883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659CA6E9-E3EF-4A4B-AE1F-E22CDCD482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5E68-8E21-4B88-A905-883AC74C2A0B}" type="datetimeFigureOut">
              <a:rPr lang="it-IT" smtClean="0"/>
              <a:t>05/05/2020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E278814F-6987-413D-9F69-8F1D01B082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CC7599EF-5AD8-488A-B0F0-3912571E96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26C70-DA47-4082-9479-E1F98662B91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40491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EAA897E-5419-4515-A5E6-BB2D6860CA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D2FA8CB9-0841-45DE-BBED-00E6939D74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1488" y="3245557"/>
            <a:ext cx="2914650" cy="7735712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E1DFB20F-6906-4D2F-8A6D-BEAF771BBD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471863" y="3245557"/>
            <a:ext cx="2914650" cy="7735712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0904446D-A2A1-460B-AE3B-E802E75553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5E68-8E21-4B88-A905-883AC74C2A0B}" type="datetimeFigureOut">
              <a:rPr lang="it-IT" smtClean="0"/>
              <a:t>05/05/2020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C37EF768-0845-494D-8841-FAC639C4D1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BE1B92FB-E118-4F81-9D9A-AAAF69251C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26C70-DA47-4082-9479-E1F98662B91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253536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51FE381-CDFA-4827-93F7-E2796E7F32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380" y="649112"/>
            <a:ext cx="5915025" cy="2356557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3590BDAD-B486-48C2-B93A-348D88A5BA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2380" y="2988736"/>
            <a:ext cx="2901255" cy="146473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08" indent="0">
              <a:buNone/>
              <a:defRPr sz="1125" b="1"/>
            </a:lvl2pPr>
            <a:lvl3pPr marL="514223" indent="0">
              <a:buNone/>
              <a:defRPr sz="1013" b="1"/>
            </a:lvl3pPr>
            <a:lvl4pPr marL="771330" indent="0">
              <a:buNone/>
              <a:defRPr sz="900" b="1"/>
            </a:lvl4pPr>
            <a:lvl5pPr marL="1028445" indent="0">
              <a:buNone/>
              <a:defRPr sz="900" b="1"/>
            </a:lvl5pPr>
            <a:lvl6pPr marL="1285553" indent="0">
              <a:buNone/>
              <a:defRPr sz="900" b="1"/>
            </a:lvl6pPr>
            <a:lvl7pPr marL="1542668" indent="0">
              <a:buNone/>
              <a:defRPr sz="900" b="1"/>
            </a:lvl7pPr>
            <a:lvl8pPr marL="1799775" indent="0">
              <a:buNone/>
              <a:defRPr sz="900" b="1"/>
            </a:lvl8pPr>
            <a:lvl9pPr marL="2056883" indent="0">
              <a:buNone/>
              <a:defRPr sz="9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49CCDC09-39C8-4D1B-AE9A-E573432B77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2380" y="4453469"/>
            <a:ext cx="2901255" cy="655037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76060867-F894-46CB-859D-A8DC86C7E29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471866" y="2988736"/>
            <a:ext cx="2915543" cy="146473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08" indent="0">
              <a:buNone/>
              <a:defRPr sz="1125" b="1"/>
            </a:lvl2pPr>
            <a:lvl3pPr marL="514223" indent="0">
              <a:buNone/>
              <a:defRPr sz="1013" b="1"/>
            </a:lvl3pPr>
            <a:lvl4pPr marL="771330" indent="0">
              <a:buNone/>
              <a:defRPr sz="900" b="1"/>
            </a:lvl4pPr>
            <a:lvl5pPr marL="1028445" indent="0">
              <a:buNone/>
              <a:defRPr sz="900" b="1"/>
            </a:lvl5pPr>
            <a:lvl6pPr marL="1285553" indent="0">
              <a:buNone/>
              <a:defRPr sz="900" b="1"/>
            </a:lvl6pPr>
            <a:lvl7pPr marL="1542668" indent="0">
              <a:buNone/>
              <a:defRPr sz="900" b="1"/>
            </a:lvl7pPr>
            <a:lvl8pPr marL="1799775" indent="0">
              <a:buNone/>
              <a:defRPr sz="900" b="1"/>
            </a:lvl8pPr>
            <a:lvl9pPr marL="2056883" indent="0">
              <a:buNone/>
              <a:defRPr sz="9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E7C00F95-5BA2-46E7-B259-E91A0389AB7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471866" y="4453469"/>
            <a:ext cx="2915543" cy="655037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7DE2E951-2B83-4FE7-91EA-441191DC40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5E68-8E21-4B88-A905-883AC74C2A0B}" type="datetimeFigureOut">
              <a:rPr lang="it-IT" smtClean="0"/>
              <a:t>05/05/2020</a:t>
            </a:fld>
            <a:endParaRPr lang="it-IT"/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CCBAF071-1589-4B2E-838B-9F98E73EB6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B89398E3-68EA-4CF6-8966-63326DDBB0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26C70-DA47-4082-9479-E1F98662B91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176121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002AC3D-9770-4A68-BD02-433652D619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8F838D95-D473-46BB-894E-62EEAB3FCE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5E68-8E21-4B88-A905-883AC74C2A0B}" type="datetimeFigureOut">
              <a:rPr lang="it-IT" smtClean="0"/>
              <a:t>05/05/2020</a:t>
            </a:fld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8090852F-7A39-4D72-9CD8-00E4AED440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367394A1-B95C-4C8A-92EE-E300557048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26C70-DA47-4082-9479-E1F98662B91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668254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9CB8A142-AEBA-4870-9ADD-BC2C5FFE79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5E68-8E21-4B88-A905-883AC74C2A0B}" type="datetimeFigureOut">
              <a:rPr lang="it-IT" smtClean="0"/>
              <a:t>05/05/2020</a:t>
            </a:fld>
            <a:endParaRPr lang="it-IT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E3C38595-6D74-4D7B-84B2-E0F2E0C14E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E2C9EA1C-4867-4116-908D-369CA902D0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26C70-DA47-4082-9479-E1F98662B91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658172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FD7F535-CEF9-4D7B-B632-F12F68DB2A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380" y="812800"/>
            <a:ext cx="2211885" cy="28448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09E68649-3F47-4CBD-9DA9-D8459452CB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5546" y="1755424"/>
            <a:ext cx="3471863" cy="8664222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1C2164CB-8DF4-4F52-9671-FDD71A431A6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2380" y="3657600"/>
            <a:ext cx="2211885" cy="6776157"/>
          </a:xfrm>
        </p:spPr>
        <p:txBody>
          <a:bodyPr/>
          <a:lstStyle>
            <a:lvl1pPr marL="0" indent="0">
              <a:buNone/>
              <a:defRPr sz="900"/>
            </a:lvl1pPr>
            <a:lvl2pPr marL="257108" indent="0">
              <a:buNone/>
              <a:defRPr sz="788"/>
            </a:lvl2pPr>
            <a:lvl3pPr marL="514223" indent="0">
              <a:buNone/>
              <a:defRPr sz="750"/>
            </a:lvl3pPr>
            <a:lvl4pPr marL="771330" indent="0">
              <a:buNone/>
              <a:defRPr sz="750"/>
            </a:lvl4pPr>
            <a:lvl5pPr marL="1028445" indent="0">
              <a:buNone/>
              <a:defRPr sz="750"/>
            </a:lvl5pPr>
            <a:lvl6pPr marL="1285553" indent="0">
              <a:buNone/>
              <a:defRPr sz="750"/>
            </a:lvl6pPr>
            <a:lvl7pPr marL="1542668" indent="0">
              <a:buNone/>
              <a:defRPr sz="750"/>
            </a:lvl7pPr>
            <a:lvl8pPr marL="1799775" indent="0">
              <a:buNone/>
              <a:defRPr sz="750"/>
            </a:lvl8pPr>
            <a:lvl9pPr marL="2056883" indent="0">
              <a:buNone/>
              <a:defRPr sz="75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E1CDDCB5-140A-4F2D-9116-4E9A196ECB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5E68-8E21-4B88-A905-883AC74C2A0B}" type="datetimeFigureOut">
              <a:rPr lang="it-IT" smtClean="0"/>
              <a:t>05/05/2020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568168E1-C580-4195-978D-F23BD9E64F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DFA14F06-C6F3-43FF-9FF8-74D4FB0A7C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26C70-DA47-4082-9479-E1F98662B91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637618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F98DD81-8837-4D84-B0DA-1129013D4C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380" y="812800"/>
            <a:ext cx="2211885" cy="28448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27E2F872-EB62-42D2-A58D-EFD06375539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2915546" y="1755424"/>
            <a:ext cx="3471863" cy="8664222"/>
          </a:xfrm>
        </p:spPr>
        <p:txBody>
          <a:bodyPr/>
          <a:lstStyle>
            <a:lvl1pPr marL="0" indent="0">
              <a:buNone/>
              <a:defRPr sz="1800"/>
            </a:lvl1pPr>
            <a:lvl2pPr marL="257108" indent="0">
              <a:buNone/>
              <a:defRPr sz="1575"/>
            </a:lvl2pPr>
            <a:lvl3pPr marL="514223" indent="0">
              <a:buNone/>
              <a:defRPr sz="1350"/>
            </a:lvl3pPr>
            <a:lvl4pPr marL="771330" indent="0">
              <a:buNone/>
              <a:defRPr sz="1125"/>
            </a:lvl4pPr>
            <a:lvl5pPr marL="1028445" indent="0">
              <a:buNone/>
              <a:defRPr sz="1125"/>
            </a:lvl5pPr>
            <a:lvl6pPr marL="1285553" indent="0">
              <a:buNone/>
              <a:defRPr sz="1125"/>
            </a:lvl6pPr>
            <a:lvl7pPr marL="1542668" indent="0">
              <a:buNone/>
              <a:defRPr sz="1125"/>
            </a:lvl7pPr>
            <a:lvl8pPr marL="1799775" indent="0">
              <a:buNone/>
              <a:defRPr sz="1125"/>
            </a:lvl8pPr>
            <a:lvl9pPr marL="2056883" indent="0">
              <a:buNone/>
              <a:defRPr sz="1125"/>
            </a:lvl9pPr>
          </a:lstStyle>
          <a:p>
            <a:endParaRPr lang="it-IT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56318824-A46A-48B3-981F-DF02B5433C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2380" y="3657600"/>
            <a:ext cx="2211885" cy="6776157"/>
          </a:xfrm>
        </p:spPr>
        <p:txBody>
          <a:bodyPr/>
          <a:lstStyle>
            <a:lvl1pPr marL="0" indent="0">
              <a:buNone/>
              <a:defRPr sz="900"/>
            </a:lvl1pPr>
            <a:lvl2pPr marL="257108" indent="0">
              <a:buNone/>
              <a:defRPr sz="788"/>
            </a:lvl2pPr>
            <a:lvl3pPr marL="514223" indent="0">
              <a:buNone/>
              <a:defRPr sz="750"/>
            </a:lvl3pPr>
            <a:lvl4pPr marL="771330" indent="0">
              <a:buNone/>
              <a:defRPr sz="750"/>
            </a:lvl4pPr>
            <a:lvl5pPr marL="1028445" indent="0">
              <a:buNone/>
              <a:defRPr sz="750"/>
            </a:lvl5pPr>
            <a:lvl6pPr marL="1285553" indent="0">
              <a:buNone/>
              <a:defRPr sz="750"/>
            </a:lvl6pPr>
            <a:lvl7pPr marL="1542668" indent="0">
              <a:buNone/>
              <a:defRPr sz="750"/>
            </a:lvl7pPr>
            <a:lvl8pPr marL="1799775" indent="0">
              <a:buNone/>
              <a:defRPr sz="750"/>
            </a:lvl8pPr>
            <a:lvl9pPr marL="2056883" indent="0">
              <a:buNone/>
              <a:defRPr sz="75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87F26B9D-140F-46E5-844A-5DE597A2A7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5E68-8E21-4B88-A905-883AC74C2A0B}" type="datetimeFigureOut">
              <a:rPr lang="it-IT" smtClean="0"/>
              <a:t>05/05/2020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1C65E993-82BE-4A00-BDD2-6B7CC78C72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8ACFC18E-F534-4F50-86EE-4167B0B693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26C70-DA47-4082-9479-E1F98662B91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567474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0BE8BDE-009D-49AB-BD10-300790610C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FEEE97C6-F7C0-4C14-A6C9-D502DEE668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4A13AD62-9F0B-49C3-B7DA-97AE252AB0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5E68-8E21-4B88-A905-883AC74C2A0B}" type="datetimeFigureOut">
              <a:rPr lang="it-IT" smtClean="0"/>
              <a:t>05/05/2020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8704C869-66C4-44D3-8788-106EE44FD2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8340B969-1F4B-43F2-B0F0-EA0515DC91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26C70-DA47-4082-9479-E1F98662B91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990032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0675711D-6B6C-4244-A9ED-75FBB8A0A06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4907764" y="649110"/>
            <a:ext cx="1478753" cy="10332157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E0F7D48E-C824-46CA-8B00-4180BA47412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91" y="649110"/>
            <a:ext cx="4350548" cy="10332157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C2ACBBCB-DB9C-4C85-BE7C-C8A43FA698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5E68-8E21-4B88-A905-883AC74C2A0B}" type="datetimeFigureOut">
              <a:rPr lang="it-IT" smtClean="0"/>
              <a:t>05/05/2020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B4BB6AFD-3490-400D-9D9E-D32D1083A1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B7BD5165-2D89-41F1-856B-E4FF67EA39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26C70-DA47-4082-9479-E1F98662B91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71297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331AE5D1-9FBC-4C36-B4AF-C1B64642BB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649112"/>
            <a:ext cx="5915025" cy="235655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F6EBE012-18F4-438C-B28A-D7B209D74C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1488" y="3245557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AB6DF0CA-B642-49EC-9F12-CE56ADFD3CE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915E68-8E21-4B88-A905-883AC74C2A0B}" type="datetimeFigureOut">
              <a:rPr lang="it-IT" smtClean="0"/>
              <a:t>05/05/2020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67533C9A-29DD-442B-8802-47938FED9C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7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E3E0C274-9CFD-422C-9FC2-7FF974D491B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26C70-DA47-4082-9479-E1F98662B91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649222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514223" rtl="0" eaLnBrk="1" latinLnBrk="0" hangingPunct="1">
        <a:lnSpc>
          <a:spcPct val="90000"/>
        </a:lnSpc>
        <a:spcBef>
          <a:spcPct val="0"/>
        </a:spcBef>
        <a:buNone/>
        <a:defRPr sz="24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8558" indent="-128558" algn="l" defTabSz="514223" rtl="0" eaLnBrk="1" latinLnBrk="0" hangingPunct="1">
        <a:lnSpc>
          <a:spcPct val="90000"/>
        </a:lnSpc>
        <a:spcBef>
          <a:spcPts val="563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85665" indent="-128558" algn="l" defTabSz="514223" rtl="0" eaLnBrk="1" latinLnBrk="0" hangingPunct="1">
        <a:lnSpc>
          <a:spcPct val="90000"/>
        </a:lnSpc>
        <a:spcBef>
          <a:spcPts val="278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42780" indent="-128558" algn="l" defTabSz="514223" rtl="0" eaLnBrk="1" latinLnBrk="0" hangingPunct="1">
        <a:lnSpc>
          <a:spcPct val="90000"/>
        </a:lnSpc>
        <a:spcBef>
          <a:spcPts val="278"/>
        </a:spcBef>
        <a:buFont typeface="Arial" panose="020B0604020202020204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3pPr>
      <a:lvl4pPr marL="899888" indent="-128558" algn="l" defTabSz="514223" rtl="0" eaLnBrk="1" latinLnBrk="0" hangingPunct="1">
        <a:lnSpc>
          <a:spcPct val="90000"/>
        </a:lnSpc>
        <a:spcBef>
          <a:spcPts val="278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156995" indent="-128558" algn="l" defTabSz="514223" rtl="0" eaLnBrk="1" latinLnBrk="0" hangingPunct="1">
        <a:lnSpc>
          <a:spcPct val="90000"/>
        </a:lnSpc>
        <a:spcBef>
          <a:spcPts val="278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414110" indent="-128558" algn="l" defTabSz="514223" rtl="0" eaLnBrk="1" latinLnBrk="0" hangingPunct="1">
        <a:lnSpc>
          <a:spcPct val="90000"/>
        </a:lnSpc>
        <a:spcBef>
          <a:spcPts val="278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671218" indent="-128558" algn="l" defTabSz="514223" rtl="0" eaLnBrk="1" latinLnBrk="0" hangingPunct="1">
        <a:lnSpc>
          <a:spcPct val="90000"/>
        </a:lnSpc>
        <a:spcBef>
          <a:spcPts val="278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928333" indent="-128558" algn="l" defTabSz="514223" rtl="0" eaLnBrk="1" latinLnBrk="0" hangingPunct="1">
        <a:lnSpc>
          <a:spcPct val="90000"/>
        </a:lnSpc>
        <a:spcBef>
          <a:spcPts val="278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185440" indent="-128558" algn="l" defTabSz="514223" rtl="0" eaLnBrk="1" latinLnBrk="0" hangingPunct="1">
        <a:lnSpc>
          <a:spcPct val="90000"/>
        </a:lnSpc>
        <a:spcBef>
          <a:spcPts val="278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514223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08" algn="l" defTabSz="514223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223" algn="l" defTabSz="514223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330" algn="l" defTabSz="514223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445" algn="l" defTabSz="514223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553" algn="l" defTabSz="514223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2668" algn="l" defTabSz="514223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799775" algn="l" defTabSz="514223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6883" algn="l" defTabSz="514223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 descr="Immagine che contiene frutta, disegnando, spazzola&#10;&#10;Descrizione generata automaticamente">
            <a:extLst>
              <a:ext uri="{FF2B5EF4-FFF2-40B4-BE49-F238E27FC236}">
                <a16:creationId xmlns:a16="http://schemas.microsoft.com/office/drawing/2014/main" id="{BB13CFF2-A3FF-44A1-B8CF-76B84A61710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87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522" t="30210"/>
          <a:stretch/>
        </p:blipFill>
        <p:spPr>
          <a:xfrm>
            <a:off x="-172452" y="9606686"/>
            <a:ext cx="7202902" cy="28906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Immagine 9" descr="Immagine che contiene frutta, disegnando, spazzola&#10;&#10;Descrizione generata automaticamente">
            <a:extLst>
              <a:ext uri="{FF2B5EF4-FFF2-40B4-BE49-F238E27FC236}">
                <a16:creationId xmlns:a16="http://schemas.microsoft.com/office/drawing/2014/main" id="{E7FD8249-13D6-455B-9603-BD5CF3D0CA0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513" t="23931" r="2173" b="17204"/>
          <a:stretch/>
        </p:blipFill>
        <p:spPr>
          <a:xfrm rot="10800000">
            <a:off x="-172452" y="-252597"/>
            <a:ext cx="7202902" cy="23862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0" name="Rectangle 49">
            <a:extLst>
              <a:ext uri="{FF2B5EF4-FFF2-40B4-BE49-F238E27FC236}">
                <a16:creationId xmlns:a16="http://schemas.microsoft.com/office/drawing/2014/main" id="{8D70B121-56F4-4848-B38B-182089D909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180879" y="568960"/>
            <a:ext cx="6496241" cy="11054080"/>
          </a:xfrm>
          <a:prstGeom prst="rect">
            <a:avLst/>
          </a:prstGeom>
          <a:solidFill>
            <a:schemeClr val="tx1">
              <a:alpha val="8000"/>
            </a:schemeClr>
          </a:solidFill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0C6603F8-2EC5-48E1-9AFD-A0397BA9EA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3302" y="3925969"/>
            <a:ext cx="2391019" cy="2170031"/>
          </a:xfrm>
        </p:spPr>
        <p:txBody>
          <a:bodyPr>
            <a:normAutofit/>
          </a:bodyPr>
          <a:lstStyle/>
          <a:p>
            <a:pPr algn="ctr"/>
            <a:r>
              <a:rPr lang="it-IT" sz="2600" b="1" dirty="0">
                <a:solidFill>
                  <a:srgbClr val="0C2C5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it-IT" sz="2600" b="1" dirty="0" err="1">
                <a:solidFill>
                  <a:srgbClr val="0C2C5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Tintolavanderie</a:t>
            </a:r>
            <a:br>
              <a:rPr lang="it-IT" sz="2600" b="1" dirty="0">
                <a:solidFill>
                  <a:srgbClr val="0C2C5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</a:br>
            <a:r>
              <a:rPr lang="it-IT" sz="2800" dirty="0">
                <a:solidFill>
                  <a:srgbClr val="0C2C5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1800" dirty="0">
                <a:solidFill>
                  <a:srgbClr val="0C2C5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sempre in sicurezza</a:t>
            </a:r>
          </a:p>
        </p:txBody>
      </p:sp>
      <p:cxnSp>
        <p:nvCxnSpPr>
          <p:cNvPr id="61" name="Straight Connector 51">
            <a:extLst>
              <a:ext uri="{FF2B5EF4-FFF2-40B4-BE49-F238E27FC236}">
                <a16:creationId xmlns:a16="http://schemas.microsoft.com/office/drawing/2014/main" id="{2D72A2C9-F3CA-4216-8BAD-FA4C970C3C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618041" y="3657600"/>
            <a:ext cx="0" cy="487680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0DFFD2AB-DFCA-4690-AB60-4863FFD041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25542" y="1568032"/>
            <a:ext cx="4012933" cy="10153211"/>
          </a:xfrm>
        </p:spPr>
        <p:txBody>
          <a:bodyPr anchor="ctr">
            <a:noAutofit/>
          </a:bodyPr>
          <a:lstStyle/>
          <a:p>
            <a:pPr marL="0" lvl="0" indent="0">
              <a:buNone/>
            </a:pPr>
            <a:r>
              <a:rPr lang="it-IT" altLang="it-IT" sz="2000" dirty="0">
                <a:solidFill>
                  <a:srgbClr val="000000"/>
                </a:solidFill>
                <a:ea typeface="Times New Roman" panose="02020603050405020304" pitchFamily="18" charset="0"/>
                <a:cs typeface="Aharoni" panose="02010803020104030203" pitchFamily="2" charset="-79"/>
              </a:rPr>
              <a:t>1. </a:t>
            </a:r>
            <a:r>
              <a:rPr lang="it-IT" sz="2000" b="1" dirty="0"/>
              <a:t>Pulizia giornaliera</a:t>
            </a:r>
            <a:r>
              <a:rPr lang="it-IT" sz="2000" dirty="0"/>
              <a:t> e </a:t>
            </a:r>
            <a:r>
              <a:rPr lang="it-IT" sz="2000" b="1" dirty="0"/>
              <a:t>disinfezione periodica</a:t>
            </a:r>
            <a:r>
              <a:rPr lang="it-IT" sz="2000" dirty="0"/>
              <a:t> degli </a:t>
            </a:r>
            <a:r>
              <a:rPr lang="it-IT" sz="2000" b="1" dirty="0"/>
              <a:t>ambienti di lavoro</a:t>
            </a:r>
            <a:r>
              <a:rPr lang="it-IT" sz="2000" dirty="0"/>
              <a:t>.</a:t>
            </a:r>
          </a:p>
          <a:p>
            <a:pPr marL="0" lvl="0" indent="0">
              <a:buNone/>
            </a:pPr>
            <a:r>
              <a:rPr lang="it-IT" sz="2000" dirty="0"/>
              <a:t>2. Disponibilità di </a:t>
            </a:r>
            <a:r>
              <a:rPr lang="it-IT" sz="2000" b="1" dirty="0"/>
              <a:t>gel igienizzante</a:t>
            </a:r>
            <a:r>
              <a:rPr lang="it-IT" sz="2000" dirty="0"/>
              <a:t> per i</a:t>
            </a:r>
            <a:r>
              <a:rPr lang="it-IT" sz="2000" b="1" dirty="0"/>
              <a:t> dipendenti </a:t>
            </a:r>
            <a:r>
              <a:rPr lang="it-IT" sz="2000" dirty="0"/>
              <a:t>e i</a:t>
            </a:r>
            <a:r>
              <a:rPr lang="it-IT" sz="2000" b="1" dirty="0"/>
              <a:t> clienti</a:t>
            </a:r>
            <a:r>
              <a:rPr lang="it-IT" sz="2000" dirty="0"/>
              <a:t>.</a:t>
            </a:r>
          </a:p>
          <a:p>
            <a:pPr marL="0" lvl="0" indent="0">
              <a:buNone/>
            </a:pPr>
            <a:r>
              <a:rPr lang="it-IT" sz="2000" dirty="0"/>
              <a:t>3. </a:t>
            </a:r>
            <a:r>
              <a:rPr lang="it-IT" sz="2000" b="1" dirty="0"/>
              <a:t>Rilevazione della temperatura corporea</a:t>
            </a:r>
            <a:r>
              <a:rPr lang="it-IT" sz="2000" dirty="0"/>
              <a:t>.</a:t>
            </a:r>
          </a:p>
          <a:p>
            <a:pPr marL="0" lvl="0" indent="0">
              <a:buNone/>
            </a:pPr>
            <a:r>
              <a:rPr lang="it-IT" sz="2000" dirty="0"/>
              <a:t>4. </a:t>
            </a:r>
            <a:r>
              <a:rPr lang="it-IT" sz="2000" b="1" dirty="0"/>
              <a:t>Zona di accoglienza</a:t>
            </a:r>
            <a:r>
              <a:rPr lang="it-IT" sz="2000" dirty="0"/>
              <a:t> adeguata a garantire il </a:t>
            </a:r>
            <a:r>
              <a:rPr lang="it-IT" sz="2000" b="1" dirty="0"/>
              <a:t>distanziamento sociale</a:t>
            </a:r>
            <a:r>
              <a:rPr lang="it-IT" sz="2000" dirty="0"/>
              <a:t> e ad </a:t>
            </a:r>
            <a:r>
              <a:rPr lang="it-IT" sz="2000" b="1" dirty="0"/>
              <a:t>evitare assembramenti</a:t>
            </a:r>
            <a:r>
              <a:rPr lang="it-IT" sz="2000" dirty="0"/>
              <a:t>. Se gli spazi non lo consentono, è obbligatorio l’accesso scaglionato.</a:t>
            </a:r>
          </a:p>
          <a:p>
            <a:pPr marL="0" lvl="0" indent="0">
              <a:buNone/>
            </a:pPr>
            <a:r>
              <a:rPr lang="it-IT" sz="2000" dirty="0"/>
              <a:t>5. </a:t>
            </a:r>
            <a:r>
              <a:rPr lang="it-IT" sz="2000" b="1" dirty="0"/>
              <a:t>Obbligo per i dipendenti </a:t>
            </a:r>
            <a:r>
              <a:rPr lang="it-IT" sz="2000" dirty="0"/>
              <a:t>di mantenere le corrette</a:t>
            </a:r>
            <a:r>
              <a:rPr lang="it-IT" sz="2000" b="1" dirty="0"/>
              <a:t> distanze di sicurezza</a:t>
            </a:r>
            <a:r>
              <a:rPr lang="it-IT" sz="2000" dirty="0"/>
              <a:t> </a:t>
            </a:r>
          </a:p>
          <a:p>
            <a:pPr marL="0" lvl="0" indent="0">
              <a:buNone/>
            </a:pPr>
            <a:r>
              <a:rPr lang="it-IT" sz="2000" dirty="0"/>
              <a:t>6. Utilizzo d</a:t>
            </a:r>
            <a:r>
              <a:rPr lang="it-IT" sz="2000" b="1" dirty="0"/>
              <a:t>i dispositivi di protezione personali</a:t>
            </a:r>
            <a:r>
              <a:rPr lang="it-IT" sz="2000" dirty="0"/>
              <a:t>, messi a disposizione dall’impresa.</a:t>
            </a:r>
          </a:p>
          <a:p>
            <a:pPr marL="0" lvl="0" indent="0">
              <a:buNone/>
            </a:pPr>
            <a:r>
              <a:rPr lang="it-IT" sz="2000" dirty="0"/>
              <a:t>7. Possibilità di </a:t>
            </a:r>
            <a:r>
              <a:rPr lang="it-IT" sz="2000" b="1" dirty="0"/>
              <a:t>recupero e consegna</a:t>
            </a:r>
            <a:r>
              <a:rPr lang="it-IT" sz="2000" dirty="0"/>
              <a:t>, in sicurezza, al </a:t>
            </a:r>
            <a:r>
              <a:rPr lang="it-IT" sz="2000" b="1" dirty="0"/>
              <a:t>domicilio</a:t>
            </a:r>
            <a:r>
              <a:rPr lang="it-IT" sz="2000" dirty="0"/>
              <a:t> del cliente.</a:t>
            </a:r>
          </a:p>
          <a:p>
            <a:pPr marL="0" lvl="0" indent="0">
              <a:buNone/>
            </a:pPr>
            <a:r>
              <a:rPr lang="it-IT" sz="2000" dirty="0"/>
              <a:t>8. Separazione della </a:t>
            </a:r>
            <a:r>
              <a:rPr lang="it-IT" sz="2000" b="1" dirty="0"/>
              <a:t>zona di ingresso</a:t>
            </a:r>
            <a:r>
              <a:rPr lang="it-IT" sz="2000" dirty="0"/>
              <a:t> dei capi sporchi da quella di </a:t>
            </a:r>
            <a:r>
              <a:rPr lang="it-IT" sz="2000" b="1" dirty="0"/>
              <a:t>uscita e consegna</a:t>
            </a:r>
            <a:r>
              <a:rPr lang="it-IT" sz="2000" dirty="0"/>
              <a:t> al cliente.</a:t>
            </a:r>
          </a:p>
          <a:p>
            <a:pPr marL="0" lvl="0" indent="0">
              <a:buNone/>
            </a:pPr>
            <a:r>
              <a:rPr lang="it-IT" sz="2000" dirty="0"/>
              <a:t>9. Gestione dei </a:t>
            </a:r>
            <a:r>
              <a:rPr lang="it-IT" sz="2000" b="1" dirty="0"/>
              <a:t>fornitori</a:t>
            </a:r>
            <a:r>
              <a:rPr lang="it-IT" sz="2000" dirty="0"/>
              <a:t> all’interno di</a:t>
            </a:r>
            <a:r>
              <a:rPr lang="it-IT" sz="2000" b="1" dirty="0"/>
              <a:t> un’area dedicata</a:t>
            </a:r>
            <a:r>
              <a:rPr lang="it-IT" sz="2000" dirty="0"/>
              <a:t>.</a:t>
            </a:r>
          </a:p>
          <a:p>
            <a:pPr marL="0" indent="0">
              <a:buNone/>
            </a:pPr>
            <a:r>
              <a:rPr lang="it-IT" sz="2000" dirty="0"/>
              <a:t>10. </a:t>
            </a:r>
            <a:r>
              <a:rPr lang="it-IT" sz="2000" b="1" dirty="0"/>
              <a:t>Detergenti e procedure</a:t>
            </a:r>
            <a:r>
              <a:rPr lang="it-IT" sz="2000" dirty="0"/>
              <a:t> di lavaggio che garantiscono la </a:t>
            </a:r>
            <a:r>
              <a:rPr lang="it-IT" sz="2000" b="1" dirty="0"/>
              <a:t>disinfezione</a:t>
            </a:r>
            <a:r>
              <a:rPr lang="it-IT" sz="2000" dirty="0"/>
              <a:t> dei capi</a:t>
            </a:r>
            <a:endParaRPr lang="it-IT" altLang="it-IT" sz="2000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BCCB426-882F-4C86-9FDC-65A8A9FD65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0355" y="1284815"/>
            <a:ext cx="4512592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altLang="it-IT" sz="1800" b="1" dirty="0">
                <a:solidFill>
                  <a:srgbClr val="002060"/>
                </a:solidFill>
                <a:latin typeface="Gill Sans MT" panose="020B0502020104020203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Per la </a:t>
            </a:r>
            <a:r>
              <a:rPr lang="it-IT" altLang="it-IT" sz="1800" b="1" dirty="0">
                <a:solidFill>
                  <a:srgbClr val="FF0000"/>
                </a:solidFill>
                <a:latin typeface="Gill Sans MT" panose="020B0502020104020203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SICUREZZA TUTTI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it-IT" altLang="it-IT" sz="1800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altLang="it-IT" sz="1800" b="1" dirty="0">
                <a:solidFill>
                  <a:srgbClr val="002060"/>
                </a:solidFill>
                <a:latin typeface="Gill Sans MT" panose="020B0502020104020203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in </a:t>
            </a:r>
            <a:r>
              <a:rPr kumimoji="0" lang="it-IT" altLang="it-IT" sz="18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QUESTO LABORATORIO offriamo:</a:t>
            </a:r>
            <a:endParaRPr kumimoji="0" lang="it-IT" altLang="it-IT" sz="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B71D472-A054-4CF2-A22D-5BBD3A65FF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609600"/>
            <a:ext cx="685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pic>
        <p:nvPicPr>
          <p:cNvPr id="6" name="Immagine 5">
            <a:extLst>
              <a:ext uri="{FF2B5EF4-FFF2-40B4-BE49-F238E27FC236}">
                <a16:creationId xmlns:a16="http://schemas.microsoft.com/office/drawing/2014/main" id="{D3575232-2B41-4038-AC45-1FEE752848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803" y="3613150"/>
            <a:ext cx="1426016" cy="820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195137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165</TotalTime>
  <Words>161</Words>
  <Application>Microsoft Office PowerPoint</Application>
  <PresentationFormat>Widescreen</PresentationFormat>
  <Paragraphs>14</Paragraphs>
  <Slides>1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Gill Sans MT</vt:lpstr>
      <vt:lpstr>Tema di Office</vt:lpstr>
      <vt:lpstr> Tintolavanderie  sempre in sicurezza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CNA NAZIONALE  DECALOGO SEMPRE IN SICUREZZA</dc:title>
  <dc:creator>SARRA FABRIZIO</dc:creator>
  <cp:lastModifiedBy>Federico Ambrosi</cp:lastModifiedBy>
  <cp:revision>34</cp:revision>
  <dcterms:created xsi:type="dcterms:W3CDTF">2020-04-13T15:57:40Z</dcterms:created>
  <dcterms:modified xsi:type="dcterms:W3CDTF">2020-05-05T07:26:38Z</dcterms:modified>
</cp:coreProperties>
</file>